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9" r:id="rId2"/>
    <p:sldId id="258" r:id="rId3"/>
    <p:sldId id="257" r:id="rId4"/>
    <p:sldId id="268" r:id="rId5"/>
    <p:sldId id="269" r:id="rId6"/>
    <p:sldId id="270" r:id="rId7"/>
    <p:sldId id="266" r:id="rId8"/>
    <p:sldId id="263" r:id="rId9"/>
    <p:sldId id="260" r:id="rId10"/>
    <p:sldId id="264" r:id="rId11"/>
    <p:sldId id="265" r:id="rId12"/>
    <p:sldId id="272" r:id="rId13"/>
    <p:sldId id="271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08D3AB-F5B9-C55F-128F-2DB8DC85C1EF}" v="272" dt="2022-10-19T15:54:08.736"/>
    <p1510:client id="{7071BF23-BFB9-6A35-1187-4C41F5C24BA2}" v="1" dt="2022-10-19T02:54:36.738"/>
    <p1510:client id="{8814C14D-4AA7-48E2-6806-3762BE03EFEF}" v="11" dt="2022-10-19T13:39:34.284"/>
    <p1510:client id="{BF98B3C7-97CF-4F59-A473-B9F5AB555297}" v="182" dt="2022-10-19T12:29:00.229"/>
    <p1510:client id="{D7B23AF3-BE0E-B48D-4156-4BA4FFC3F02A}" v="6" dt="2022-10-19T17:04:30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7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A2C69-B3A9-4C02-B7FF-952735CDA30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78B1F81-E03B-4A9E-8EE6-88776DF484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Mockups of webpages – wireframe </a:t>
          </a:r>
        </a:p>
      </dgm:t>
    </dgm:pt>
    <dgm:pt modelId="{876073FD-9EDE-4F5E-B18D-EC86B65533E9}" type="parTrans" cxnId="{A3C3AD1E-1FB1-421B-AC9F-E763B2F0C22D}">
      <dgm:prSet/>
      <dgm:spPr/>
      <dgm:t>
        <a:bodyPr/>
        <a:lstStyle/>
        <a:p>
          <a:endParaRPr lang="en-US"/>
        </a:p>
      </dgm:t>
    </dgm:pt>
    <dgm:pt modelId="{28014ACA-763A-4B44-87A1-6C1CC6A46F2A}" type="sibTrans" cxnId="{A3C3AD1E-1FB1-421B-AC9F-E763B2F0C22D}">
      <dgm:prSet/>
      <dgm:spPr/>
      <dgm:t>
        <a:bodyPr/>
        <a:lstStyle/>
        <a:p>
          <a:endParaRPr lang="en-US"/>
        </a:p>
      </dgm:t>
    </dgm:pt>
    <dgm:pt modelId="{CF7AE0BB-CBB0-4139-A962-DD968EA87E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Screenshots  </a:t>
          </a:r>
        </a:p>
      </dgm:t>
    </dgm:pt>
    <dgm:pt modelId="{BF2C391A-D430-4847-A051-A15422CBED11}" type="parTrans" cxnId="{20CB212F-149F-4407-A9DE-86A30B0CDA7C}">
      <dgm:prSet/>
      <dgm:spPr/>
      <dgm:t>
        <a:bodyPr/>
        <a:lstStyle/>
        <a:p>
          <a:endParaRPr lang="en-US"/>
        </a:p>
      </dgm:t>
    </dgm:pt>
    <dgm:pt modelId="{127486BD-0608-466C-9D52-22B9465B31B0}" type="sibTrans" cxnId="{20CB212F-149F-4407-A9DE-86A30B0CDA7C}">
      <dgm:prSet/>
      <dgm:spPr/>
      <dgm:t>
        <a:bodyPr/>
        <a:lstStyle/>
        <a:p>
          <a:endParaRPr lang="en-US"/>
        </a:p>
      </dgm:t>
    </dgm:pt>
    <dgm:pt modelId="{243CBA3B-DC76-4406-A719-0CFDACD4AE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Database Schema</a:t>
          </a:r>
        </a:p>
      </dgm:t>
    </dgm:pt>
    <dgm:pt modelId="{5D257025-EE06-4B30-A202-592747ECF8E0}" type="parTrans" cxnId="{806B577A-3241-4D0E-826B-6EDD34DF8D81}">
      <dgm:prSet/>
      <dgm:spPr/>
      <dgm:t>
        <a:bodyPr/>
        <a:lstStyle/>
        <a:p>
          <a:endParaRPr lang="en-US"/>
        </a:p>
      </dgm:t>
    </dgm:pt>
    <dgm:pt modelId="{2E769199-1858-4434-ACB2-6D7223F2DED4}" type="sibTrans" cxnId="{806B577A-3241-4D0E-826B-6EDD34DF8D81}">
      <dgm:prSet/>
      <dgm:spPr/>
      <dgm:t>
        <a:bodyPr/>
        <a:lstStyle/>
        <a:p>
          <a:endParaRPr lang="en-US"/>
        </a:p>
      </dgm:t>
    </dgm:pt>
    <dgm:pt modelId="{0AC261C5-E308-437B-B2FD-19EA63E43F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API </a:t>
          </a:r>
        </a:p>
      </dgm:t>
    </dgm:pt>
    <dgm:pt modelId="{6D0405B9-7210-41F2-85C4-41A5D9251257}" type="parTrans" cxnId="{116A2D32-FACB-4F5E-86F7-497007622948}">
      <dgm:prSet/>
      <dgm:spPr/>
      <dgm:t>
        <a:bodyPr/>
        <a:lstStyle/>
        <a:p>
          <a:endParaRPr lang="en-US"/>
        </a:p>
      </dgm:t>
    </dgm:pt>
    <dgm:pt modelId="{861C994D-8058-4B9D-9485-2876688E523B}" type="sibTrans" cxnId="{116A2D32-FACB-4F5E-86F7-497007622948}">
      <dgm:prSet/>
      <dgm:spPr/>
      <dgm:t>
        <a:bodyPr/>
        <a:lstStyle/>
        <a:p>
          <a:endParaRPr lang="en-US"/>
        </a:p>
      </dgm:t>
    </dgm:pt>
    <dgm:pt modelId="{167EECBE-B80E-4B8C-B261-4C1A0F170BD5}" type="pres">
      <dgm:prSet presAssocID="{9D9A2C69-B3A9-4C02-B7FF-952735CDA306}" presName="root" presStyleCnt="0">
        <dgm:presLayoutVars>
          <dgm:dir/>
          <dgm:resizeHandles val="exact"/>
        </dgm:presLayoutVars>
      </dgm:prSet>
      <dgm:spPr/>
    </dgm:pt>
    <dgm:pt modelId="{6C2C3ECD-8538-4FE3-BBC0-030903A2EC25}" type="pres">
      <dgm:prSet presAssocID="{778B1F81-E03B-4A9E-8EE6-88776DF484E7}" presName="compNode" presStyleCnt="0"/>
      <dgm:spPr/>
    </dgm:pt>
    <dgm:pt modelId="{DEDBBE7E-1E96-4048-96B0-1590CF9430FD}" type="pres">
      <dgm:prSet presAssocID="{778B1F81-E03B-4A9E-8EE6-88776DF484E7}" presName="bgRect" presStyleLbl="bgShp" presStyleIdx="0" presStyleCnt="4"/>
      <dgm:spPr/>
    </dgm:pt>
    <dgm:pt modelId="{3FD9DC57-45A4-4202-8E99-EA9332F8B1FD}" type="pres">
      <dgm:prSet presAssocID="{778B1F81-E03B-4A9E-8EE6-88776DF484E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F796CD7-056D-4229-B738-28AEBC49F92E}" type="pres">
      <dgm:prSet presAssocID="{778B1F81-E03B-4A9E-8EE6-88776DF484E7}" presName="spaceRect" presStyleCnt="0"/>
      <dgm:spPr/>
    </dgm:pt>
    <dgm:pt modelId="{9C2DBA85-E6E3-48AF-A8FF-8BBC8AD36665}" type="pres">
      <dgm:prSet presAssocID="{778B1F81-E03B-4A9E-8EE6-88776DF484E7}" presName="parTx" presStyleLbl="revTx" presStyleIdx="0" presStyleCnt="4">
        <dgm:presLayoutVars>
          <dgm:chMax val="0"/>
          <dgm:chPref val="0"/>
        </dgm:presLayoutVars>
      </dgm:prSet>
      <dgm:spPr/>
    </dgm:pt>
    <dgm:pt modelId="{A2072C02-F493-425E-9E0B-0FCBD4662DBA}" type="pres">
      <dgm:prSet presAssocID="{28014ACA-763A-4B44-87A1-6C1CC6A46F2A}" presName="sibTrans" presStyleCnt="0"/>
      <dgm:spPr/>
    </dgm:pt>
    <dgm:pt modelId="{012B6829-BFE7-47D4-A4ED-5F4C27686C6A}" type="pres">
      <dgm:prSet presAssocID="{CF7AE0BB-CBB0-4139-A962-DD968EA87EA0}" presName="compNode" presStyleCnt="0"/>
      <dgm:spPr/>
    </dgm:pt>
    <dgm:pt modelId="{ED255F40-A1E1-4E3F-8F0C-8AB08F26575F}" type="pres">
      <dgm:prSet presAssocID="{CF7AE0BB-CBB0-4139-A962-DD968EA87EA0}" presName="bgRect" presStyleLbl="bgShp" presStyleIdx="1" presStyleCnt="4"/>
      <dgm:spPr/>
    </dgm:pt>
    <dgm:pt modelId="{AB9A1A43-F817-49CA-AEA4-5E662F70E111}" type="pres">
      <dgm:prSet presAssocID="{CF7AE0BB-CBB0-4139-A962-DD968EA87E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6F44044C-2379-4591-9CAE-EC8CCDE70B78}" type="pres">
      <dgm:prSet presAssocID="{CF7AE0BB-CBB0-4139-A962-DD968EA87EA0}" presName="spaceRect" presStyleCnt="0"/>
      <dgm:spPr/>
    </dgm:pt>
    <dgm:pt modelId="{1F25ED65-BA75-4E89-A91B-B0650F6DA08C}" type="pres">
      <dgm:prSet presAssocID="{CF7AE0BB-CBB0-4139-A962-DD968EA87EA0}" presName="parTx" presStyleLbl="revTx" presStyleIdx="1" presStyleCnt="4">
        <dgm:presLayoutVars>
          <dgm:chMax val="0"/>
          <dgm:chPref val="0"/>
        </dgm:presLayoutVars>
      </dgm:prSet>
      <dgm:spPr/>
    </dgm:pt>
    <dgm:pt modelId="{DB3BDAAD-BED4-491C-8D11-1F7592784CF8}" type="pres">
      <dgm:prSet presAssocID="{127486BD-0608-466C-9D52-22B9465B31B0}" presName="sibTrans" presStyleCnt="0"/>
      <dgm:spPr/>
    </dgm:pt>
    <dgm:pt modelId="{FAD48E42-7BAF-42D8-BCE0-CBF169DFB00F}" type="pres">
      <dgm:prSet presAssocID="{243CBA3B-DC76-4406-A719-0CFDACD4AE49}" presName="compNode" presStyleCnt="0"/>
      <dgm:spPr/>
    </dgm:pt>
    <dgm:pt modelId="{DE33E4F8-AF70-4778-AC89-7F20C8AD573D}" type="pres">
      <dgm:prSet presAssocID="{243CBA3B-DC76-4406-A719-0CFDACD4AE49}" presName="bgRect" presStyleLbl="bgShp" presStyleIdx="2" presStyleCnt="4"/>
      <dgm:spPr/>
    </dgm:pt>
    <dgm:pt modelId="{21A2A134-7FF2-4368-B8A1-4C967D6499C3}" type="pres">
      <dgm:prSet presAssocID="{243CBA3B-DC76-4406-A719-0CFDACD4AE4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28ECFE4-0C91-4F8F-B9CC-AEE20BB5A789}" type="pres">
      <dgm:prSet presAssocID="{243CBA3B-DC76-4406-A719-0CFDACD4AE49}" presName="spaceRect" presStyleCnt="0"/>
      <dgm:spPr/>
    </dgm:pt>
    <dgm:pt modelId="{F905A1DF-86C8-4EB7-8B74-9EBE13FAC8D8}" type="pres">
      <dgm:prSet presAssocID="{243CBA3B-DC76-4406-A719-0CFDACD4AE49}" presName="parTx" presStyleLbl="revTx" presStyleIdx="2" presStyleCnt="4">
        <dgm:presLayoutVars>
          <dgm:chMax val="0"/>
          <dgm:chPref val="0"/>
        </dgm:presLayoutVars>
      </dgm:prSet>
      <dgm:spPr/>
    </dgm:pt>
    <dgm:pt modelId="{7EC34557-7379-43A6-8FB6-0CC5BB025E07}" type="pres">
      <dgm:prSet presAssocID="{2E769199-1858-4434-ACB2-6D7223F2DED4}" presName="sibTrans" presStyleCnt="0"/>
      <dgm:spPr/>
    </dgm:pt>
    <dgm:pt modelId="{5EE6BFBB-A918-4CD3-9581-7C1FCB302F11}" type="pres">
      <dgm:prSet presAssocID="{0AC261C5-E308-437B-B2FD-19EA63E43F18}" presName="compNode" presStyleCnt="0"/>
      <dgm:spPr/>
    </dgm:pt>
    <dgm:pt modelId="{BFD92E86-50E4-4AB1-B305-298D602210C8}" type="pres">
      <dgm:prSet presAssocID="{0AC261C5-E308-437B-B2FD-19EA63E43F18}" presName="bgRect" presStyleLbl="bgShp" presStyleIdx="3" presStyleCnt="4"/>
      <dgm:spPr/>
    </dgm:pt>
    <dgm:pt modelId="{A1BEDDF9-0429-47BF-B019-BD9449064C98}" type="pres">
      <dgm:prSet presAssocID="{0AC261C5-E308-437B-B2FD-19EA63E43F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C1F6CF3-874B-4A34-9851-EF70637AC19A}" type="pres">
      <dgm:prSet presAssocID="{0AC261C5-E308-437B-B2FD-19EA63E43F18}" presName="spaceRect" presStyleCnt="0"/>
      <dgm:spPr/>
    </dgm:pt>
    <dgm:pt modelId="{52B7C4AE-B960-481B-971C-EB6DCB6FBF05}" type="pres">
      <dgm:prSet presAssocID="{0AC261C5-E308-437B-B2FD-19EA63E43F1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3C3AD1E-1FB1-421B-AC9F-E763B2F0C22D}" srcId="{9D9A2C69-B3A9-4C02-B7FF-952735CDA306}" destId="{778B1F81-E03B-4A9E-8EE6-88776DF484E7}" srcOrd="0" destOrd="0" parTransId="{876073FD-9EDE-4F5E-B18D-EC86B65533E9}" sibTransId="{28014ACA-763A-4B44-87A1-6C1CC6A46F2A}"/>
    <dgm:cxn modelId="{20CB212F-149F-4407-A9DE-86A30B0CDA7C}" srcId="{9D9A2C69-B3A9-4C02-B7FF-952735CDA306}" destId="{CF7AE0BB-CBB0-4139-A962-DD968EA87EA0}" srcOrd="1" destOrd="0" parTransId="{BF2C391A-D430-4847-A051-A15422CBED11}" sibTransId="{127486BD-0608-466C-9D52-22B9465B31B0}"/>
    <dgm:cxn modelId="{116A2D32-FACB-4F5E-86F7-497007622948}" srcId="{9D9A2C69-B3A9-4C02-B7FF-952735CDA306}" destId="{0AC261C5-E308-437B-B2FD-19EA63E43F18}" srcOrd="3" destOrd="0" parTransId="{6D0405B9-7210-41F2-85C4-41A5D9251257}" sibTransId="{861C994D-8058-4B9D-9485-2876688E523B}"/>
    <dgm:cxn modelId="{D8E5C048-97E7-4175-9AA5-1C074D53226F}" type="presOf" srcId="{243CBA3B-DC76-4406-A719-0CFDACD4AE49}" destId="{F905A1DF-86C8-4EB7-8B74-9EBE13FAC8D8}" srcOrd="0" destOrd="0" presId="urn:microsoft.com/office/officeart/2018/2/layout/IconVerticalSolidList"/>
    <dgm:cxn modelId="{806B577A-3241-4D0E-826B-6EDD34DF8D81}" srcId="{9D9A2C69-B3A9-4C02-B7FF-952735CDA306}" destId="{243CBA3B-DC76-4406-A719-0CFDACD4AE49}" srcOrd="2" destOrd="0" parTransId="{5D257025-EE06-4B30-A202-592747ECF8E0}" sibTransId="{2E769199-1858-4434-ACB2-6D7223F2DED4}"/>
    <dgm:cxn modelId="{7A2DEC88-B8F0-4A21-8FE5-DFDC97C145DA}" type="presOf" srcId="{9D9A2C69-B3A9-4C02-B7FF-952735CDA306}" destId="{167EECBE-B80E-4B8C-B261-4C1A0F170BD5}" srcOrd="0" destOrd="0" presId="urn:microsoft.com/office/officeart/2018/2/layout/IconVerticalSolidList"/>
    <dgm:cxn modelId="{C30E5A8B-0119-48EE-B6F9-9BF710EA406D}" type="presOf" srcId="{CF7AE0BB-CBB0-4139-A962-DD968EA87EA0}" destId="{1F25ED65-BA75-4E89-A91B-B0650F6DA08C}" srcOrd="0" destOrd="0" presId="urn:microsoft.com/office/officeart/2018/2/layout/IconVerticalSolidList"/>
    <dgm:cxn modelId="{6DD4F79D-42E3-4B61-9761-E9B84E82BD35}" type="presOf" srcId="{0AC261C5-E308-437B-B2FD-19EA63E43F18}" destId="{52B7C4AE-B960-481B-971C-EB6DCB6FBF05}" srcOrd="0" destOrd="0" presId="urn:microsoft.com/office/officeart/2018/2/layout/IconVerticalSolidList"/>
    <dgm:cxn modelId="{6F6111AA-0954-4BFE-89B1-D245D6ACA1A7}" type="presOf" srcId="{778B1F81-E03B-4A9E-8EE6-88776DF484E7}" destId="{9C2DBA85-E6E3-48AF-A8FF-8BBC8AD36665}" srcOrd="0" destOrd="0" presId="urn:microsoft.com/office/officeart/2018/2/layout/IconVerticalSolidList"/>
    <dgm:cxn modelId="{8C8C7DD3-8133-4431-8495-C81AB4030C69}" type="presParOf" srcId="{167EECBE-B80E-4B8C-B261-4C1A0F170BD5}" destId="{6C2C3ECD-8538-4FE3-BBC0-030903A2EC25}" srcOrd="0" destOrd="0" presId="urn:microsoft.com/office/officeart/2018/2/layout/IconVerticalSolidList"/>
    <dgm:cxn modelId="{96C0F98D-4BAF-424A-ABDC-97FA8676170B}" type="presParOf" srcId="{6C2C3ECD-8538-4FE3-BBC0-030903A2EC25}" destId="{DEDBBE7E-1E96-4048-96B0-1590CF9430FD}" srcOrd="0" destOrd="0" presId="urn:microsoft.com/office/officeart/2018/2/layout/IconVerticalSolidList"/>
    <dgm:cxn modelId="{CAA26020-70A1-42D0-927C-8A4E5A4A391A}" type="presParOf" srcId="{6C2C3ECD-8538-4FE3-BBC0-030903A2EC25}" destId="{3FD9DC57-45A4-4202-8E99-EA9332F8B1FD}" srcOrd="1" destOrd="0" presId="urn:microsoft.com/office/officeart/2018/2/layout/IconVerticalSolidList"/>
    <dgm:cxn modelId="{A3E6EC28-13CA-46A7-A2E7-53578E64B23C}" type="presParOf" srcId="{6C2C3ECD-8538-4FE3-BBC0-030903A2EC25}" destId="{CF796CD7-056D-4229-B738-28AEBC49F92E}" srcOrd="2" destOrd="0" presId="urn:microsoft.com/office/officeart/2018/2/layout/IconVerticalSolidList"/>
    <dgm:cxn modelId="{6A9D167D-1F33-4805-BA05-E9F65581FB6C}" type="presParOf" srcId="{6C2C3ECD-8538-4FE3-BBC0-030903A2EC25}" destId="{9C2DBA85-E6E3-48AF-A8FF-8BBC8AD36665}" srcOrd="3" destOrd="0" presId="urn:microsoft.com/office/officeart/2018/2/layout/IconVerticalSolidList"/>
    <dgm:cxn modelId="{3FF0A0EE-D25D-4763-998B-6A7EDCCA3930}" type="presParOf" srcId="{167EECBE-B80E-4B8C-B261-4C1A0F170BD5}" destId="{A2072C02-F493-425E-9E0B-0FCBD4662DBA}" srcOrd="1" destOrd="0" presId="urn:microsoft.com/office/officeart/2018/2/layout/IconVerticalSolidList"/>
    <dgm:cxn modelId="{5F9669A0-57A0-4F41-B7D6-05ABFE512192}" type="presParOf" srcId="{167EECBE-B80E-4B8C-B261-4C1A0F170BD5}" destId="{012B6829-BFE7-47D4-A4ED-5F4C27686C6A}" srcOrd="2" destOrd="0" presId="urn:microsoft.com/office/officeart/2018/2/layout/IconVerticalSolidList"/>
    <dgm:cxn modelId="{E35782D4-F2D8-487B-AF83-4023E9AEC8A9}" type="presParOf" srcId="{012B6829-BFE7-47D4-A4ED-5F4C27686C6A}" destId="{ED255F40-A1E1-4E3F-8F0C-8AB08F26575F}" srcOrd="0" destOrd="0" presId="urn:microsoft.com/office/officeart/2018/2/layout/IconVerticalSolidList"/>
    <dgm:cxn modelId="{8D4BCBAE-FC40-4A9F-B365-DA8D738A8240}" type="presParOf" srcId="{012B6829-BFE7-47D4-A4ED-5F4C27686C6A}" destId="{AB9A1A43-F817-49CA-AEA4-5E662F70E111}" srcOrd="1" destOrd="0" presId="urn:microsoft.com/office/officeart/2018/2/layout/IconVerticalSolidList"/>
    <dgm:cxn modelId="{63625436-25BF-4C0A-B0B6-607C9E141FC9}" type="presParOf" srcId="{012B6829-BFE7-47D4-A4ED-5F4C27686C6A}" destId="{6F44044C-2379-4591-9CAE-EC8CCDE70B78}" srcOrd="2" destOrd="0" presId="urn:microsoft.com/office/officeart/2018/2/layout/IconVerticalSolidList"/>
    <dgm:cxn modelId="{DF1A7D75-47AE-45FB-BE0B-73DDDCDB02CB}" type="presParOf" srcId="{012B6829-BFE7-47D4-A4ED-5F4C27686C6A}" destId="{1F25ED65-BA75-4E89-A91B-B0650F6DA08C}" srcOrd="3" destOrd="0" presId="urn:microsoft.com/office/officeart/2018/2/layout/IconVerticalSolidList"/>
    <dgm:cxn modelId="{9C01CA70-D2B0-436C-9288-688F638D73CE}" type="presParOf" srcId="{167EECBE-B80E-4B8C-B261-4C1A0F170BD5}" destId="{DB3BDAAD-BED4-491C-8D11-1F7592784CF8}" srcOrd="3" destOrd="0" presId="urn:microsoft.com/office/officeart/2018/2/layout/IconVerticalSolidList"/>
    <dgm:cxn modelId="{2A0657C5-5620-402F-A0CE-C276914BE02C}" type="presParOf" srcId="{167EECBE-B80E-4B8C-B261-4C1A0F170BD5}" destId="{FAD48E42-7BAF-42D8-BCE0-CBF169DFB00F}" srcOrd="4" destOrd="0" presId="urn:microsoft.com/office/officeart/2018/2/layout/IconVerticalSolidList"/>
    <dgm:cxn modelId="{D04D1DE8-0C74-4140-93C2-95DC8D31480B}" type="presParOf" srcId="{FAD48E42-7BAF-42D8-BCE0-CBF169DFB00F}" destId="{DE33E4F8-AF70-4778-AC89-7F20C8AD573D}" srcOrd="0" destOrd="0" presId="urn:microsoft.com/office/officeart/2018/2/layout/IconVerticalSolidList"/>
    <dgm:cxn modelId="{9692680B-1553-423C-8BDA-EFBEDC881C57}" type="presParOf" srcId="{FAD48E42-7BAF-42D8-BCE0-CBF169DFB00F}" destId="{21A2A134-7FF2-4368-B8A1-4C967D6499C3}" srcOrd="1" destOrd="0" presId="urn:microsoft.com/office/officeart/2018/2/layout/IconVerticalSolidList"/>
    <dgm:cxn modelId="{92F1D4AD-7EEB-481D-A651-615010D0B60B}" type="presParOf" srcId="{FAD48E42-7BAF-42D8-BCE0-CBF169DFB00F}" destId="{228ECFE4-0C91-4F8F-B9CC-AEE20BB5A789}" srcOrd="2" destOrd="0" presId="urn:microsoft.com/office/officeart/2018/2/layout/IconVerticalSolidList"/>
    <dgm:cxn modelId="{796ECCA6-D701-47AC-89D7-3D256842930B}" type="presParOf" srcId="{FAD48E42-7BAF-42D8-BCE0-CBF169DFB00F}" destId="{F905A1DF-86C8-4EB7-8B74-9EBE13FAC8D8}" srcOrd="3" destOrd="0" presId="urn:microsoft.com/office/officeart/2018/2/layout/IconVerticalSolidList"/>
    <dgm:cxn modelId="{7778C722-F927-4322-A306-57D9F7E2A81E}" type="presParOf" srcId="{167EECBE-B80E-4B8C-B261-4C1A0F170BD5}" destId="{7EC34557-7379-43A6-8FB6-0CC5BB025E07}" srcOrd="5" destOrd="0" presId="urn:microsoft.com/office/officeart/2018/2/layout/IconVerticalSolidList"/>
    <dgm:cxn modelId="{E80DDA6C-8DB9-43D5-823F-E60B4A2BF357}" type="presParOf" srcId="{167EECBE-B80E-4B8C-B261-4C1A0F170BD5}" destId="{5EE6BFBB-A918-4CD3-9581-7C1FCB302F11}" srcOrd="6" destOrd="0" presId="urn:microsoft.com/office/officeart/2018/2/layout/IconVerticalSolidList"/>
    <dgm:cxn modelId="{01571E93-936B-4591-8029-E0F948E2A737}" type="presParOf" srcId="{5EE6BFBB-A918-4CD3-9581-7C1FCB302F11}" destId="{BFD92E86-50E4-4AB1-B305-298D602210C8}" srcOrd="0" destOrd="0" presId="urn:microsoft.com/office/officeart/2018/2/layout/IconVerticalSolidList"/>
    <dgm:cxn modelId="{3A6B41D2-C611-4CD1-9045-1CFE41A13C06}" type="presParOf" srcId="{5EE6BFBB-A918-4CD3-9581-7C1FCB302F11}" destId="{A1BEDDF9-0429-47BF-B019-BD9449064C98}" srcOrd="1" destOrd="0" presId="urn:microsoft.com/office/officeart/2018/2/layout/IconVerticalSolidList"/>
    <dgm:cxn modelId="{225420DD-56E5-46D5-A219-6A76A93B97CF}" type="presParOf" srcId="{5EE6BFBB-A918-4CD3-9581-7C1FCB302F11}" destId="{DC1F6CF3-874B-4A34-9851-EF70637AC19A}" srcOrd="2" destOrd="0" presId="urn:microsoft.com/office/officeart/2018/2/layout/IconVerticalSolidList"/>
    <dgm:cxn modelId="{C2692AF5-A08C-43FF-ABDD-C40EF713962D}" type="presParOf" srcId="{5EE6BFBB-A918-4CD3-9581-7C1FCB302F11}" destId="{52B7C4AE-B960-481B-971C-EB6DCB6FBF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9A2C69-B3A9-4C02-B7FF-952735CDA30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78B1F81-E03B-4A9E-8EE6-88776DF484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Homepage </a:t>
          </a:r>
        </a:p>
      </dgm:t>
    </dgm:pt>
    <dgm:pt modelId="{876073FD-9EDE-4F5E-B18D-EC86B65533E9}" type="parTrans" cxnId="{A3C3AD1E-1FB1-421B-AC9F-E763B2F0C22D}">
      <dgm:prSet/>
      <dgm:spPr/>
      <dgm:t>
        <a:bodyPr/>
        <a:lstStyle/>
        <a:p>
          <a:endParaRPr lang="en-US"/>
        </a:p>
      </dgm:t>
    </dgm:pt>
    <dgm:pt modelId="{28014ACA-763A-4B44-87A1-6C1CC6A46F2A}" type="sibTrans" cxnId="{A3C3AD1E-1FB1-421B-AC9F-E763B2F0C22D}">
      <dgm:prSet/>
      <dgm:spPr/>
      <dgm:t>
        <a:bodyPr/>
        <a:lstStyle/>
        <a:p>
          <a:endParaRPr lang="en-US"/>
        </a:p>
      </dgm:t>
    </dgm:pt>
    <dgm:pt modelId="{CF7AE0BB-CBB0-4139-A962-DD968EA87E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Login page  </a:t>
          </a:r>
        </a:p>
      </dgm:t>
    </dgm:pt>
    <dgm:pt modelId="{BF2C391A-D430-4847-A051-A15422CBED11}" type="parTrans" cxnId="{20CB212F-149F-4407-A9DE-86A30B0CDA7C}">
      <dgm:prSet/>
      <dgm:spPr/>
      <dgm:t>
        <a:bodyPr/>
        <a:lstStyle/>
        <a:p>
          <a:endParaRPr lang="en-US"/>
        </a:p>
      </dgm:t>
    </dgm:pt>
    <dgm:pt modelId="{127486BD-0608-466C-9D52-22B9465B31B0}" type="sibTrans" cxnId="{20CB212F-149F-4407-A9DE-86A30B0CDA7C}">
      <dgm:prSet/>
      <dgm:spPr/>
      <dgm:t>
        <a:bodyPr/>
        <a:lstStyle/>
        <a:p>
          <a:endParaRPr lang="en-US"/>
        </a:p>
      </dgm:t>
    </dgm:pt>
    <dgm:pt modelId="{243CBA3B-DC76-4406-A719-0CFDACD4AE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React application</a:t>
          </a:r>
        </a:p>
      </dgm:t>
    </dgm:pt>
    <dgm:pt modelId="{5D257025-EE06-4B30-A202-592747ECF8E0}" type="parTrans" cxnId="{806B577A-3241-4D0E-826B-6EDD34DF8D81}">
      <dgm:prSet/>
      <dgm:spPr/>
      <dgm:t>
        <a:bodyPr/>
        <a:lstStyle/>
        <a:p>
          <a:endParaRPr lang="en-US"/>
        </a:p>
      </dgm:t>
    </dgm:pt>
    <dgm:pt modelId="{2E769199-1858-4434-ACB2-6D7223F2DED4}" type="sibTrans" cxnId="{806B577A-3241-4D0E-826B-6EDD34DF8D81}">
      <dgm:prSet/>
      <dgm:spPr/>
      <dgm:t>
        <a:bodyPr/>
        <a:lstStyle/>
        <a:p>
          <a:endParaRPr lang="en-US"/>
        </a:p>
      </dgm:t>
    </dgm:pt>
    <dgm:pt modelId="{0AC261C5-E308-437B-B2FD-19EA63E43F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Finalized Database schema</a:t>
          </a:r>
        </a:p>
      </dgm:t>
    </dgm:pt>
    <dgm:pt modelId="{6D0405B9-7210-41F2-85C4-41A5D9251257}" type="parTrans" cxnId="{116A2D32-FACB-4F5E-86F7-497007622948}">
      <dgm:prSet/>
      <dgm:spPr/>
      <dgm:t>
        <a:bodyPr/>
        <a:lstStyle/>
        <a:p>
          <a:endParaRPr lang="en-US"/>
        </a:p>
      </dgm:t>
    </dgm:pt>
    <dgm:pt modelId="{861C994D-8058-4B9D-9485-2876688E523B}" type="sibTrans" cxnId="{116A2D32-FACB-4F5E-86F7-497007622948}">
      <dgm:prSet/>
      <dgm:spPr/>
      <dgm:t>
        <a:bodyPr/>
        <a:lstStyle/>
        <a:p>
          <a:endParaRPr lang="en-US"/>
        </a:p>
      </dgm:t>
    </dgm:pt>
    <dgm:pt modelId="{167EECBE-B80E-4B8C-B261-4C1A0F170BD5}" type="pres">
      <dgm:prSet presAssocID="{9D9A2C69-B3A9-4C02-B7FF-952735CDA306}" presName="root" presStyleCnt="0">
        <dgm:presLayoutVars>
          <dgm:dir/>
          <dgm:resizeHandles val="exact"/>
        </dgm:presLayoutVars>
      </dgm:prSet>
      <dgm:spPr/>
    </dgm:pt>
    <dgm:pt modelId="{6C2C3ECD-8538-4FE3-BBC0-030903A2EC25}" type="pres">
      <dgm:prSet presAssocID="{778B1F81-E03B-4A9E-8EE6-88776DF484E7}" presName="compNode" presStyleCnt="0"/>
      <dgm:spPr/>
    </dgm:pt>
    <dgm:pt modelId="{DEDBBE7E-1E96-4048-96B0-1590CF9430FD}" type="pres">
      <dgm:prSet presAssocID="{778B1F81-E03B-4A9E-8EE6-88776DF484E7}" presName="bgRect" presStyleLbl="bgShp" presStyleIdx="0" presStyleCnt="4" custLinFactNeighborY="-197"/>
      <dgm:spPr/>
    </dgm:pt>
    <dgm:pt modelId="{3FD9DC57-45A4-4202-8E99-EA9332F8B1FD}" type="pres">
      <dgm:prSet presAssocID="{778B1F81-E03B-4A9E-8EE6-88776DF484E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CF796CD7-056D-4229-B738-28AEBC49F92E}" type="pres">
      <dgm:prSet presAssocID="{778B1F81-E03B-4A9E-8EE6-88776DF484E7}" presName="spaceRect" presStyleCnt="0"/>
      <dgm:spPr/>
    </dgm:pt>
    <dgm:pt modelId="{9C2DBA85-E6E3-48AF-A8FF-8BBC8AD36665}" type="pres">
      <dgm:prSet presAssocID="{778B1F81-E03B-4A9E-8EE6-88776DF484E7}" presName="parTx" presStyleLbl="revTx" presStyleIdx="0" presStyleCnt="4">
        <dgm:presLayoutVars>
          <dgm:chMax val="0"/>
          <dgm:chPref val="0"/>
        </dgm:presLayoutVars>
      </dgm:prSet>
      <dgm:spPr/>
    </dgm:pt>
    <dgm:pt modelId="{A2072C02-F493-425E-9E0B-0FCBD4662DBA}" type="pres">
      <dgm:prSet presAssocID="{28014ACA-763A-4B44-87A1-6C1CC6A46F2A}" presName="sibTrans" presStyleCnt="0"/>
      <dgm:spPr/>
    </dgm:pt>
    <dgm:pt modelId="{012B6829-BFE7-47D4-A4ED-5F4C27686C6A}" type="pres">
      <dgm:prSet presAssocID="{CF7AE0BB-CBB0-4139-A962-DD968EA87EA0}" presName="compNode" presStyleCnt="0"/>
      <dgm:spPr/>
    </dgm:pt>
    <dgm:pt modelId="{ED255F40-A1E1-4E3F-8F0C-8AB08F26575F}" type="pres">
      <dgm:prSet presAssocID="{CF7AE0BB-CBB0-4139-A962-DD968EA87EA0}" presName="bgRect" presStyleLbl="bgShp" presStyleIdx="1" presStyleCnt="4"/>
      <dgm:spPr/>
    </dgm:pt>
    <dgm:pt modelId="{AB9A1A43-F817-49CA-AEA4-5E662F70E111}" type="pres">
      <dgm:prSet presAssocID="{CF7AE0BB-CBB0-4139-A962-DD968EA87EA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6F44044C-2379-4591-9CAE-EC8CCDE70B78}" type="pres">
      <dgm:prSet presAssocID="{CF7AE0BB-CBB0-4139-A962-DD968EA87EA0}" presName="spaceRect" presStyleCnt="0"/>
      <dgm:spPr/>
    </dgm:pt>
    <dgm:pt modelId="{1F25ED65-BA75-4E89-A91B-B0650F6DA08C}" type="pres">
      <dgm:prSet presAssocID="{CF7AE0BB-CBB0-4139-A962-DD968EA87EA0}" presName="parTx" presStyleLbl="revTx" presStyleIdx="1" presStyleCnt="4">
        <dgm:presLayoutVars>
          <dgm:chMax val="0"/>
          <dgm:chPref val="0"/>
        </dgm:presLayoutVars>
      </dgm:prSet>
      <dgm:spPr/>
    </dgm:pt>
    <dgm:pt modelId="{DB3BDAAD-BED4-491C-8D11-1F7592784CF8}" type="pres">
      <dgm:prSet presAssocID="{127486BD-0608-466C-9D52-22B9465B31B0}" presName="sibTrans" presStyleCnt="0"/>
      <dgm:spPr/>
    </dgm:pt>
    <dgm:pt modelId="{FAD48E42-7BAF-42D8-BCE0-CBF169DFB00F}" type="pres">
      <dgm:prSet presAssocID="{243CBA3B-DC76-4406-A719-0CFDACD4AE49}" presName="compNode" presStyleCnt="0"/>
      <dgm:spPr/>
    </dgm:pt>
    <dgm:pt modelId="{DE33E4F8-AF70-4778-AC89-7F20C8AD573D}" type="pres">
      <dgm:prSet presAssocID="{243CBA3B-DC76-4406-A719-0CFDACD4AE49}" presName="bgRect" presStyleLbl="bgShp" presStyleIdx="2" presStyleCnt="4"/>
      <dgm:spPr/>
    </dgm:pt>
    <dgm:pt modelId="{21A2A134-7FF2-4368-B8A1-4C967D6499C3}" type="pres">
      <dgm:prSet presAssocID="{243CBA3B-DC76-4406-A719-0CFDACD4AE4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28ECFE4-0C91-4F8F-B9CC-AEE20BB5A789}" type="pres">
      <dgm:prSet presAssocID="{243CBA3B-DC76-4406-A719-0CFDACD4AE49}" presName="spaceRect" presStyleCnt="0"/>
      <dgm:spPr/>
    </dgm:pt>
    <dgm:pt modelId="{F905A1DF-86C8-4EB7-8B74-9EBE13FAC8D8}" type="pres">
      <dgm:prSet presAssocID="{243CBA3B-DC76-4406-A719-0CFDACD4AE49}" presName="parTx" presStyleLbl="revTx" presStyleIdx="2" presStyleCnt="4">
        <dgm:presLayoutVars>
          <dgm:chMax val="0"/>
          <dgm:chPref val="0"/>
        </dgm:presLayoutVars>
      </dgm:prSet>
      <dgm:spPr/>
    </dgm:pt>
    <dgm:pt modelId="{7EC34557-7379-43A6-8FB6-0CC5BB025E07}" type="pres">
      <dgm:prSet presAssocID="{2E769199-1858-4434-ACB2-6D7223F2DED4}" presName="sibTrans" presStyleCnt="0"/>
      <dgm:spPr/>
    </dgm:pt>
    <dgm:pt modelId="{5EE6BFBB-A918-4CD3-9581-7C1FCB302F11}" type="pres">
      <dgm:prSet presAssocID="{0AC261C5-E308-437B-B2FD-19EA63E43F18}" presName="compNode" presStyleCnt="0"/>
      <dgm:spPr/>
    </dgm:pt>
    <dgm:pt modelId="{BFD92E86-50E4-4AB1-B305-298D602210C8}" type="pres">
      <dgm:prSet presAssocID="{0AC261C5-E308-437B-B2FD-19EA63E43F18}" presName="bgRect" presStyleLbl="bgShp" presStyleIdx="3" presStyleCnt="4"/>
      <dgm:spPr/>
    </dgm:pt>
    <dgm:pt modelId="{A1BEDDF9-0429-47BF-B019-BD9449064C98}" type="pres">
      <dgm:prSet presAssocID="{0AC261C5-E308-437B-B2FD-19EA63E43F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C1F6CF3-874B-4A34-9851-EF70637AC19A}" type="pres">
      <dgm:prSet presAssocID="{0AC261C5-E308-437B-B2FD-19EA63E43F18}" presName="spaceRect" presStyleCnt="0"/>
      <dgm:spPr/>
    </dgm:pt>
    <dgm:pt modelId="{52B7C4AE-B960-481B-971C-EB6DCB6FBF05}" type="pres">
      <dgm:prSet presAssocID="{0AC261C5-E308-437B-B2FD-19EA63E43F1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3C3AD1E-1FB1-421B-AC9F-E763B2F0C22D}" srcId="{9D9A2C69-B3A9-4C02-B7FF-952735CDA306}" destId="{778B1F81-E03B-4A9E-8EE6-88776DF484E7}" srcOrd="0" destOrd="0" parTransId="{876073FD-9EDE-4F5E-B18D-EC86B65533E9}" sibTransId="{28014ACA-763A-4B44-87A1-6C1CC6A46F2A}"/>
    <dgm:cxn modelId="{20CB212F-149F-4407-A9DE-86A30B0CDA7C}" srcId="{9D9A2C69-B3A9-4C02-B7FF-952735CDA306}" destId="{CF7AE0BB-CBB0-4139-A962-DD968EA87EA0}" srcOrd="1" destOrd="0" parTransId="{BF2C391A-D430-4847-A051-A15422CBED11}" sibTransId="{127486BD-0608-466C-9D52-22B9465B31B0}"/>
    <dgm:cxn modelId="{116A2D32-FACB-4F5E-86F7-497007622948}" srcId="{9D9A2C69-B3A9-4C02-B7FF-952735CDA306}" destId="{0AC261C5-E308-437B-B2FD-19EA63E43F18}" srcOrd="3" destOrd="0" parTransId="{6D0405B9-7210-41F2-85C4-41A5D9251257}" sibTransId="{861C994D-8058-4B9D-9485-2876688E523B}"/>
    <dgm:cxn modelId="{D8E5C048-97E7-4175-9AA5-1C074D53226F}" type="presOf" srcId="{243CBA3B-DC76-4406-A719-0CFDACD4AE49}" destId="{F905A1DF-86C8-4EB7-8B74-9EBE13FAC8D8}" srcOrd="0" destOrd="0" presId="urn:microsoft.com/office/officeart/2018/2/layout/IconVerticalSolidList"/>
    <dgm:cxn modelId="{806B577A-3241-4D0E-826B-6EDD34DF8D81}" srcId="{9D9A2C69-B3A9-4C02-B7FF-952735CDA306}" destId="{243CBA3B-DC76-4406-A719-0CFDACD4AE49}" srcOrd="2" destOrd="0" parTransId="{5D257025-EE06-4B30-A202-592747ECF8E0}" sibTransId="{2E769199-1858-4434-ACB2-6D7223F2DED4}"/>
    <dgm:cxn modelId="{7A2DEC88-B8F0-4A21-8FE5-DFDC97C145DA}" type="presOf" srcId="{9D9A2C69-B3A9-4C02-B7FF-952735CDA306}" destId="{167EECBE-B80E-4B8C-B261-4C1A0F170BD5}" srcOrd="0" destOrd="0" presId="urn:microsoft.com/office/officeart/2018/2/layout/IconVerticalSolidList"/>
    <dgm:cxn modelId="{C30E5A8B-0119-48EE-B6F9-9BF710EA406D}" type="presOf" srcId="{CF7AE0BB-CBB0-4139-A962-DD968EA87EA0}" destId="{1F25ED65-BA75-4E89-A91B-B0650F6DA08C}" srcOrd="0" destOrd="0" presId="urn:microsoft.com/office/officeart/2018/2/layout/IconVerticalSolidList"/>
    <dgm:cxn modelId="{6DD4F79D-42E3-4B61-9761-E9B84E82BD35}" type="presOf" srcId="{0AC261C5-E308-437B-B2FD-19EA63E43F18}" destId="{52B7C4AE-B960-481B-971C-EB6DCB6FBF05}" srcOrd="0" destOrd="0" presId="urn:microsoft.com/office/officeart/2018/2/layout/IconVerticalSolidList"/>
    <dgm:cxn modelId="{6F6111AA-0954-4BFE-89B1-D245D6ACA1A7}" type="presOf" srcId="{778B1F81-E03B-4A9E-8EE6-88776DF484E7}" destId="{9C2DBA85-E6E3-48AF-A8FF-8BBC8AD36665}" srcOrd="0" destOrd="0" presId="urn:microsoft.com/office/officeart/2018/2/layout/IconVerticalSolidList"/>
    <dgm:cxn modelId="{8C8C7DD3-8133-4431-8495-C81AB4030C69}" type="presParOf" srcId="{167EECBE-B80E-4B8C-B261-4C1A0F170BD5}" destId="{6C2C3ECD-8538-4FE3-BBC0-030903A2EC25}" srcOrd="0" destOrd="0" presId="urn:microsoft.com/office/officeart/2018/2/layout/IconVerticalSolidList"/>
    <dgm:cxn modelId="{96C0F98D-4BAF-424A-ABDC-97FA8676170B}" type="presParOf" srcId="{6C2C3ECD-8538-4FE3-BBC0-030903A2EC25}" destId="{DEDBBE7E-1E96-4048-96B0-1590CF9430FD}" srcOrd="0" destOrd="0" presId="urn:microsoft.com/office/officeart/2018/2/layout/IconVerticalSolidList"/>
    <dgm:cxn modelId="{CAA26020-70A1-42D0-927C-8A4E5A4A391A}" type="presParOf" srcId="{6C2C3ECD-8538-4FE3-BBC0-030903A2EC25}" destId="{3FD9DC57-45A4-4202-8E99-EA9332F8B1FD}" srcOrd="1" destOrd="0" presId="urn:microsoft.com/office/officeart/2018/2/layout/IconVerticalSolidList"/>
    <dgm:cxn modelId="{A3E6EC28-13CA-46A7-A2E7-53578E64B23C}" type="presParOf" srcId="{6C2C3ECD-8538-4FE3-BBC0-030903A2EC25}" destId="{CF796CD7-056D-4229-B738-28AEBC49F92E}" srcOrd="2" destOrd="0" presId="urn:microsoft.com/office/officeart/2018/2/layout/IconVerticalSolidList"/>
    <dgm:cxn modelId="{6A9D167D-1F33-4805-BA05-E9F65581FB6C}" type="presParOf" srcId="{6C2C3ECD-8538-4FE3-BBC0-030903A2EC25}" destId="{9C2DBA85-E6E3-48AF-A8FF-8BBC8AD36665}" srcOrd="3" destOrd="0" presId="urn:microsoft.com/office/officeart/2018/2/layout/IconVerticalSolidList"/>
    <dgm:cxn modelId="{3FF0A0EE-D25D-4763-998B-6A7EDCCA3930}" type="presParOf" srcId="{167EECBE-B80E-4B8C-B261-4C1A0F170BD5}" destId="{A2072C02-F493-425E-9E0B-0FCBD4662DBA}" srcOrd="1" destOrd="0" presId="urn:microsoft.com/office/officeart/2018/2/layout/IconVerticalSolidList"/>
    <dgm:cxn modelId="{5F9669A0-57A0-4F41-B7D6-05ABFE512192}" type="presParOf" srcId="{167EECBE-B80E-4B8C-B261-4C1A0F170BD5}" destId="{012B6829-BFE7-47D4-A4ED-5F4C27686C6A}" srcOrd="2" destOrd="0" presId="urn:microsoft.com/office/officeart/2018/2/layout/IconVerticalSolidList"/>
    <dgm:cxn modelId="{E35782D4-F2D8-487B-AF83-4023E9AEC8A9}" type="presParOf" srcId="{012B6829-BFE7-47D4-A4ED-5F4C27686C6A}" destId="{ED255F40-A1E1-4E3F-8F0C-8AB08F26575F}" srcOrd="0" destOrd="0" presId="urn:microsoft.com/office/officeart/2018/2/layout/IconVerticalSolidList"/>
    <dgm:cxn modelId="{8D4BCBAE-FC40-4A9F-B365-DA8D738A8240}" type="presParOf" srcId="{012B6829-BFE7-47D4-A4ED-5F4C27686C6A}" destId="{AB9A1A43-F817-49CA-AEA4-5E662F70E111}" srcOrd="1" destOrd="0" presId="urn:microsoft.com/office/officeart/2018/2/layout/IconVerticalSolidList"/>
    <dgm:cxn modelId="{63625436-25BF-4C0A-B0B6-607C9E141FC9}" type="presParOf" srcId="{012B6829-BFE7-47D4-A4ED-5F4C27686C6A}" destId="{6F44044C-2379-4591-9CAE-EC8CCDE70B78}" srcOrd="2" destOrd="0" presId="urn:microsoft.com/office/officeart/2018/2/layout/IconVerticalSolidList"/>
    <dgm:cxn modelId="{DF1A7D75-47AE-45FB-BE0B-73DDDCDB02CB}" type="presParOf" srcId="{012B6829-BFE7-47D4-A4ED-5F4C27686C6A}" destId="{1F25ED65-BA75-4E89-A91B-B0650F6DA08C}" srcOrd="3" destOrd="0" presId="urn:microsoft.com/office/officeart/2018/2/layout/IconVerticalSolidList"/>
    <dgm:cxn modelId="{9C01CA70-D2B0-436C-9288-688F638D73CE}" type="presParOf" srcId="{167EECBE-B80E-4B8C-B261-4C1A0F170BD5}" destId="{DB3BDAAD-BED4-491C-8D11-1F7592784CF8}" srcOrd="3" destOrd="0" presId="urn:microsoft.com/office/officeart/2018/2/layout/IconVerticalSolidList"/>
    <dgm:cxn modelId="{2A0657C5-5620-402F-A0CE-C276914BE02C}" type="presParOf" srcId="{167EECBE-B80E-4B8C-B261-4C1A0F170BD5}" destId="{FAD48E42-7BAF-42D8-BCE0-CBF169DFB00F}" srcOrd="4" destOrd="0" presId="urn:microsoft.com/office/officeart/2018/2/layout/IconVerticalSolidList"/>
    <dgm:cxn modelId="{D04D1DE8-0C74-4140-93C2-95DC8D31480B}" type="presParOf" srcId="{FAD48E42-7BAF-42D8-BCE0-CBF169DFB00F}" destId="{DE33E4F8-AF70-4778-AC89-7F20C8AD573D}" srcOrd="0" destOrd="0" presId="urn:microsoft.com/office/officeart/2018/2/layout/IconVerticalSolidList"/>
    <dgm:cxn modelId="{9692680B-1553-423C-8BDA-EFBEDC881C57}" type="presParOf" srcId="{FAD48E42-7BAF-42D8-BCE0-CBF169DFB00F}" destId="{21A2A134-7FF2-4368-B8A1-4C967D6499C3}" srcOrd="1" destOrd="0" presId="urn:microsoft.com/office/officeart/2018/2/layout/IconVerticalSolidList"/>
    <dgm:cxn modelId="{92F1D4AD-7EEB-481D-A651-615010D0B60B}" type="presParOf" srcId="{FAD48E42-7BAF-42D8-BCE0-CBF169DFB00F}" destId="{228ECFE4-0C91-4F8F-B9CC-AEE20BB5A789}" srcOrd="2" destOrd="0" presId="urn:microsoft.com/office/officeart/2018/2/layout/IconVerticalSolidList"/>
    <dgm:cxn modelId="{796ECCA6-D701-47AC-89D7-3D256842930B}" type="presParOf" srcId="{FAD48E42-7BAF-42D8-BCE0-CBF169DFB00F}" destId="{F905A1DF-86C8-4EB7-8B74-9EBE13FAC8D8}" srcOrd="3" destOrd="0" presId="urn:microsoft.com/office/officeart/2018/2/layout/IconVerticalSolidList"/>
    <dgm:cxn modelId="{7778C722-F927-4322-A306-57D9F7E2A81E}" type="presParOf" srcId="{167EECBE-B80E-4B8C-B261-4C1A0F170BD5}" destId="{7EC34557-7379-43A6-8FB6-0CC5BB025E07}" srcOrd="5" destOrd="0" presId="urn:microsoft.com/office/officeart/2018/2/layout/IconVerticalSolidList"/>
    <dgm:cxn modelId="{E80DDA6C-8DB9-43D5-823F-E60B4A2BF357}" type="presParOf" srcId="{167EECBE-B80E-4B8C-B261-4C1A0F170BD5}" destId="{5EE6BFBB-A918-4CD3-9581-7C1FCB302F11}" srcOrd="6" destOrd="0" presId="urn:microsoft.com/office/officeart/2018/2/layout/IconVerticalSolidList"/>
    <dgm:cxn modelId="{01571E93-936B-4591-8029-E0F948E2A737}" type="presParOf" srcId="{5EE6BFBB-A918-4CD3-9581-7C1FCB302F11}" destId="{BFD92E86-50E4-4AB1-B305-298D602210C8}" srcOrd="0" destOrd="0" presId="urn:microsoft.com/office/officeart/2018/2/layout/IconVerticalSolidList"/>
    <dgm:cxn modelId="{3A6B41D2-C611-4CD1-9045-1CFE41A13C06}" type="presParOf" srcId="{5EE6BFBB-A918-4CD3-9581-7C1FCB302F11}" destId="{A1BEDDF9-0429-47BF-B019-BD9449064C98}" srcOrd="1" destOrd="0" presId="urn:microsoft.com/office/officeart/2018/2/layout/IconVerticalSolidList"/>
    <dgm:cxn modelId="{225420DD-56E5-46D5-A219-6A76A93B97CF}" type="presParOf" srcId="{5EE6BFBB-A918-4CD3-9581-7C1FCB302F11}" destId="{DC1F6CF3-874B-4A34-9851-EF70637AC19A}" srcOrd="2" destOrd="0" presId="urn:microsoft.com/office/officeart/2018/2/layout/IconVerticalSolidList"/>
    <dgm:cxn modelId="{C2692AF5-A08C-43FF-ABDD-C40EF713962D}" type="presParOf" srcId="{5EE6BFBB-A918-4CD3-9581-7C1FCB302F11}" destId="{52B7C4AE-B960-481B-971C-EB6DCB6FBF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BBE7E-1E96-4048-96B0-1590CF9430FD}">
      <dsp:nvSpPr>
        <dsp:cNvPr id="0" name=""/>
        <dsp:cNvSpPr/>
      </dsp:nvSpPr>
      <dsp:spPr>
        <a:xfrm>
          <a:off x="0" y="2447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9DC57-45A4-4202-8E99-EA9332F8B1FD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DBA85-E6E3-48AF-A8FF-8BBC8AD36665}">
      <dsp:nvSpPr>
        <dsp:cNvPr id="0" name=""/>
        <dsp:cNvSpPr/>
      </dsp:nvSpPr>
      <dsp:spPr>
        <a:xfrm>
          <a:off x="1432649" y="2447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Mockups of webpages – wireframe </a:t>
          </a:r>
        </a:p>
      </dsp:txBody>
      <dsp:txXfrm>
        <a:off x="1432649" y="2447"/>
        <a:ext cx="5156041" cy="1240389"/>
      </dsp:txXfrm>
    </dsp:sp>
    <dsp:sp modelId="{ED255F40-A1E1-4E3F-8F0C-8AB08F26575F}">
      <dsp:nvSpPr>
        <dsp:cNvPr id="0" name=""/>
        <dsp:cNvSpPr/>
      </dsp:nvSpPr>
      <dsp:spPr>
        <a:xfrm>
          <a:off x="0" y="1552933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A1A43-F817-49CA-AEA4-5E662F70E111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5ED65-BA75-4E89-A91B-B0650F6DA08C}">
      <dsp:nvSpPr>
        <dsp:cNvPr id="0" name=""/>
        <dsp:cNvSpPr/>
      </dsp:nvSpPr>
      <dsp:spPr>
        <a:xfrm>
          <a:off x="1432649" y="1552933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Screenshots  </a:t>
          </a:r>
        </a:p>
      </dsp:txBody>
      <dsp:txXfrm>
        <a:off x="1432649" y="1552933"/>
        <a:ext cx="5156041" cy="1240389"/>
      </dsp:txXfrm>
    </dsp:sp>
    <dsp:sp modelId="{DE33E4F8-AF70-4778-AC89-7F20C8AD573D}">
      <dsp:nvSpPr>
        <dsp:cNvPr id="0" name=""/>
        <dsp:cNvSpPr/>
      </dsp:nvSpPr>
      <dsp:spPr>
        <a:xfrm>
          <a:off x="0" y="3103420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2A134-7FF2-4368-B8A1-4C967D6499C3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5A1DF-86C8-4EB7-8B74-9EBE13FAC8D8}">
      <dsp:nvSpPr>
        <dsp:cNvPr id="0" name=""/>
        <dsp:cNvSpPr/>
      </dsp:nvSpPr>
      <dsp:spPr>
        <a:xfrm>
          <a:off x="1432649" y="3103420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Database Schema</a:t>
          </a:r>
        </a:p>
      </dsp:txBody>
      <dsp:txXfrm>
        <a:off x="1432649" y="3103420"/>
        <a:ext cx="5156041" cy="1240389"/>
      </dsp:txXfrm>
    </dsp:sp>
    <dsp:sp modelId="{BFD92E86-50E4-4AB1-B305-298D602210C8}">
      <dsp:nvSpPr>
        <dsp:cNvPr id="0" name=""/>
        <dsp:cNvSpPr/>
      </dsp:nvSpPr>
      <dsp:spPr>
        <a:xfrm>
          <a:off x="0" y="4653906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BEDDF9-0429-47BF-B019-BD9449064C98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7C4AE-B960-481B-971C-EB6DCB6FBF05}">
      <dsp:nvSpPr>
        <dsp:cNvPr id="0" name=""/>
        <dsp:cNvSpPr/>
      </dsp:nvSpPr>
      <dsp:spPr>
        <a:xfrm>
          <a:off x="1432649" y="4653906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API </a:t>
          </a:r>
        </a:p>
      </dsp:txBody>
      <dsp:txXfrm>
        <a:off x="1432649" y="4653906"/>
        <a:ext cx="5156041" cy="12403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BBE7E-1E96-4048-96B0-1590CF9430FD}">
      <dsp:nvSpPr>
        <dsp:cNvPr id="0" name=""/>
        <dsp:cNvSpPr/>
      </dsp:nvSpPr>
      <dsp:spPr>
        <a:xfrm>
          <a:off x="0" y="3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9DC57-45A4-4202-8E99-EA9332F8B1FD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2DBA85-E6E3-48AF-A8FF-8BBC8AD36665}">
      <dsp:nvSpPr>
        <dsp:cNvPr id="0" name=""/>
        <dsp:cNvSpPr/>
      </dsp:nvSpPr>
      <dsp:spPr>
        <a:xfrm>
          <a:off x="1432649" y="2447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Homepage </a:t>
          </a:r>
        </a:p>
      </dsp:txBody>
      <dsp:txXfrm>
        <a:off x="1432649" y="2447"/>
        <a:ext cx="5156041" cy="1240389"/>
      </dsp:txXfrm>
    </dsp:sp>
    <dsp:sp modelId="{ED255F40-A1E1-4E3F-8F0C-8AB08F26575F}">
      <dsp:nvSpPr>
        <dsp:cNvPr id="0" name=""/>
        <dsp:cNvSpPr/>
      </dsp:nvSpPr>
      <dsp:spPr>
        <a:xfrm>
          <a:off x="0" y="1552933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A1A43-F817-49CA-AEA4-5E662F70E111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5ED65-BA75-4E89-A91B-B0650F6DA08C}">
      <dsp:nvSpPr>
        <dsp:cNvPr id="0" name=""/>
        <dsp:cNvSpPr/>
      </dsp:nvSpPr>
      <dsp:spPr>
        <a:xfrm>
          <a:off x="1432649" y="1552933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Login page  </a:t>
          </a:r>
        </a:p>
      </dsp:txBody>
      <dsp:txXfrm>
        <a:off x="1432649" y="1552933"/>
        <a:ext cx="5156041" cy="1240389"/>
      </dsp:txXfrm>
    </dsp:sp>
    <dsp:sp modelId="{DE33E4F8-AF70-4778-AC89-7F20C8AD573D}">
      <dsp:nvSpPr>
        <dsp:cNvPr id="0" name=""/>
        <dsp:cNvSpPr/>
      </dsp:nvSpPr>
      <dsp:spPr>
        <a:xfrm>
          <a:off x="0" y="3103420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A2A134-7FF2-4368-B8A1-4C967D6499C3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5A1DF-86C8-4EB7-8B74-9EBE13FAC8D8}">
      <dsp:nvSpPr>
        <dsp:cNvPr id="0" name=""/>
        <dsp:cNvSpPr/>
      </dsp:nvSpPr>
      <dsp:spPr>
        <a:xfrm>
          <a:off x="1432649" y="3103420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React application</a:t>
          </a:r>
        </a:p>
      </dsp:txBody>
      <dsp:txXfrm>
        <a:off x="1432649" y="3103420"/>
        <a:ext cx="5156041" cy="1240389"/>
      </dsp:txXfrm>
    </dsp:sp>
    <dsp:sp modelId="{BFD92E86-50E4-4AB1-B305-298D602210C8}">
      <dsp:nvSpPr>
        <dsp:cNvPr id="0" name=""/>
        <dsp:cNvSpPr/>
      </dsp:nvSpPr>
      <dsp:spPr>
        <a:xfrm>
          <a:off x="0" y="4653906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BEDDF9-0429-47BF-B019-BD9449064C98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7C4AE-B960-481B-971C-EB6DCB6FBF05}">
      <dsp:nvSpPr>
        <dsp:cNvPr id="0" name=""/>
        <dsp:cNvSpPr/>
      </dsp:nvSpPr>
      <dsp:spPr>
        <a:xfrm>
          <a:off x="1432649" y="4653906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Finalized Database schema</a:t>
          </a:r>
        </a:p>
      </dsp:txBody>
      <dsp:txXfrm>
        <a:off x="1432649" y="4653906"/>
        <a:ext cx="5156041" cy="1240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2C154-81F3-4ED4-B38B-CFC31E966689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6A5F6-93D7-4E64-97AE-F7EFD11B9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182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6A5F6-93D7-4E64-97AE-F7EFD11B96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22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8E16-7695-57BD-CAB6-8B9A96120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27E67-4140-F07F-5669-B466DD113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9B97D-B5E1-46B9-7E87-65807D32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3B6F-6621-B348-9C07-321A827EFB3D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D45BF-F8C6-1F9E-EC2D-C64BC978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F1721-EAEB-48D1-09A6-14C25BA00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BFC5-E6F5-1349-81B6-EFAE5A3D1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3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AB8F2-F257-55D7-7F9D-B5BE47D0F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715081-EA22-EAEA-68B5-D80AF6156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141F8-BDD8-0524-ACC5-604DDC43E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3B6F-6621-B348-9C07-321A827EFB3D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AEF1F-398D-882B-B0F7-27A538D49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F8A871-BE9F-914B-49AC-503399EB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BFC5-E6F5-1349-81B6-EFAE5A3D1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63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EA3F8D-6BE7-0FF3-DAD5-3ED45D950D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9BCCEC-4A2F-6A0F-56ED-D82C0E0F9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D0579-7865-6F67-5366-DEFA6B8E4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3B6F-6621-B348-9C07-321A827EFB3D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9F67B-7C0E-0453-E837-00A2623FC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155BB-262B-A2B8-955C-4913BE7B8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BFC5-E6F5-1349-81B6-EFAE5A3D1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9647-0F3F-27D2-A0F3-7A52625C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3178D-41BD-201C-5CA4-6A3A40299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6E0F-6412-AB46-DD38-8B961C258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3B6F-6621-B348-9C07-321A827EFB3D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43ECE-33EC-F654-B72D-C007BF33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AE5C0-69B5-282F-EFAF-B4EA68E1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BFC5-E6F5-1349-81B6-EFAE5A3D1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47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237C-6047-4A63-82BB-7ED90DABF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CF7D1-6FE2-C85E-F4B7-45E046D7D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0A3C4-52F1-EDF9-325D-FAB8F9477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3B6F-6621-B348-9C07-321A827EFB3D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FD925-9AA4-1D00-AAB7-CA6FF5786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E29F0-D6FF-EF32-5E07-7077F5C22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BFC5-E6F5-1349-81B6-EFAE5A3D1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34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10F05-8B36-3DA4-42A9-69F0E80B7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5D1E3-B503-2DB8-21C2-150D0766C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48036-4E0B-A0BF-FBE6-AE8D142C1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67D62-2F3F-2580-DCA9-25684DC6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3B6F-6621-B348-9C07-321A827EFB3D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CD4F0-31B7-E15D-C1CF-B1A6870C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F0123-0D9F-02F7-3EFC-CD37C345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BFC5-E6F5-1349-81B6-EFAE5A3D1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36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792C-BE3E-C601-1601-03A7F612D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3EDC2-12FE-7CD4-7F9A-5BA2275BE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71FF0-0D6C-0119-70C2-F2A6EF61A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95E594-6080-120A-AD6A-51ABF4CBA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7603DF-490C-B378-A85D-5745401B1F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DDDB1-0762-9EDD-D677-1628C5045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3B6F-6621-B348-9C07-321A827EFB3D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37894B-DBB4-7E0D-3156-CD320DF66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6FBC32-9529-BCF5-FF15-6C104F5E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BFC5-E6F5-1349-81B6-EFAE5A3D1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82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7183D-B795-A780-FAA2-DE41DC208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685162-F307-69B5-D05F-2E0700D9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3B6F-6621-B348-9C07-321A827EFB3D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AA1C6-13C5-FD5B-2E8D-D2EFD7291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B6944-F983-D458-6F10-DBE50AD7A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BFC5-E6F5-1349-81B6-EFAE5A3D1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81D238-BA43-570D-E5C4-9140FFAB3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3B6F-6621-B348-9C07-321A827EFB3D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A2538F-2607-8E77-FD69-52F79CA77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FA6CC-9595-B63B-B612-7408E273E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BFC5-E6F5-1349-81B6-EFAE5A3D1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83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EC45-18DC-F165-EA07-056B19903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71063-4990-A9B4-5F86-878EABEFE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FB5CA-9E94-5922-C275-D22E61D19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81AB0-07B2-EDB2-E63E-ED335EC54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3B6F-6621-B348-9C07-321A827EFB3D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6AEF6-F26C-CB24-E014-04FD380E5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BC46F-DD05-B402-5804-5D8D20D9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BFC5-E6F5-1349-81B6-EFAE5A3D1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5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6818-7082-0169-A87D-8100A3C61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706AEF-A48E-F077-D728-0E2AEFC917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7DB33-0B7B-86E7-7F09-C98800E87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260C11-0574-9BCA-05AF-64E96C4C7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53B6F-6621-B348-9C07-321A827EFB3D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3CAB8-71CD-056C-EE81-1E2569421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F2A55-C41C-9C23-E71E-506FC5760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ABFC5-E6F5-1349-81B6-EFAE5A3D1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1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48BAD7-28B2-9A53-F0F6-D9CFD5E6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08C58-E073-87D9-68C2-BC740999C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3E29-D7CB-C4CE-B315-AA1696AE4D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53B6F-6621-B348-9C07-321A827EFB3D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642F1-1680-C190-586D-07B3C66E4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3BD04-20AA-00F3-0DCC-E83061443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ABFC5-E6F5-1349-81B6-EFAE5A3D1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1F02AE-FB2C-CB95-48F0-1A5F509FE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329" y="608493"/>
            <a:ext cx="6035420" cy="1557014"/>
          </a:xfrm>
          <a:ln>
            <a:noFill/>
          </a:ln>
        </p:spPr>
        <p:txBody>
          <a:bodyPr anchor="b">
            <a:normAutofit/>
          </a:bodyPr>
          <a:lstStyle/>
          <a:p>
            <a:r>
              <a:rPr lang="en-US" sz="7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Money Tree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8612D-E386-9C3D-0CA8-0D6F2EEDF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835" y="3265028"/>
            <a:ext cx="6594747" cy="68207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CS590 Web Development Project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Subtitle 2">
            <a:extLst>
              <a:ext uri="{FF2B5EF4-FFF2-40B4-BE49-F238E27FC236}">
                <a16:creationId xmlns:a16="http://schemas.microsoft.com/office/drawing/2014/main" id="{CE0AE25C-F858-AF7C-012D-27B8703AF458}"/>
              </a:ext>
            </a:extLst>
          </p:cNvPr>
          <p:cNvSpPr txBox="1">
            <a:spLocks/>
          </p:cNvSpPr>
          <p:nvPr/>
        </p:nvSpPr>
        <p:spPr>
          <a:xfrm>
            <a:off x="696643" y="2253113"/>
            <a:ext cx="6594747" cy="68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Website for Finance and Budget Tracking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5FCA882-4115-E346-884C-07DB04808439}"/>
              </a:ext>
            </a:extLst>
          </p:cNvPr>
          <p:cNvSpPr txBox="1">
            <a:spLocks/>
          </p:cNvSpPr>
          <p:nvPr/>
        </p:nvSpPr>
        <p:spPr>
          <a:xfrm>
            <a:off x="381101" y="5097287"/>
            <a:ext cx="6594747" cy="2208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By:</a:t>
            </a:r>
          </a:p>
          <a:p>
            <a:r>
              <a:rPr lang="en-US" sz="2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Aakriti Deora</a:t>
            </a:r>
          </a:p>
          <a:p>
            <a:r>
              <a:rPr lang="en-US" sz="2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Pragna Mallikarjuna Swamy</a:t>
            </a:r>
          </a:p>
          <a:p>
            <a:r>
              <a:rPr lang="en-US" sz="2200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Ved Pawar</a:t>
            </a:r>
          </a:p>
          <a:p>
            <a:endParaRPr lang="en-US" dirty="0">
              <a:solidFill>
                <a:schemeClr val="tx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64968-016E-3EB7-235A-69C71F4A9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01" b="98319" l="2358" r="89623">
                        <a14:foregroundMark x1="4245" y1="2521" x2="24057" y2="4202"/>
                        <a14:foregroundMark x1="24057" y1="4202" x2="54717" y2="1261"/>
                        <a14:foregroundMark x1="54717" y1="1261" x2="88679" y2="7563"/>
                        <a14:foregroundMark x1="88679" y1="7563" x2="96698" y2="18487"/>
                        <a14:foregroundMark x1="96698" y1="18487" x2="92925" y2="78992"/>
                        <a14:foregroundMark x1="92925" y1="78992" x2="87736" y2="97479"/>
                        <a14:foregroundMark x1="87736" y1="97479" x2="24057" y2="96639"/>
                        <a14:foregroundMark x1="24057" y1="96639" x2="13679" y2="89076"/>
                        <a14:foregroundMark x1="13679" y1="89076" x2="2830" y2="53361"/>
                        <a14:foregroundMark x1="2830" y1="53361" x2="4245" y2="2101"/>
                        <a14:foregroundMark x1="28302" y1="5462" x2="25000" y2="17227"/>
                        <a14:foregroundMark x1="25000" y1="17227" x2="13208" y2="21429"/>
                        <a14:foregroundMark x1="13208" y1="21429" x2="20755" y2="33193"/>
                        <a14:foregroundMark x1="20755" y1="33193" x2="43396" y2="39496"/>
                        <a14:foregroundMark x1="4245" y1="35714" x2="17453" y2="41176"/>
                        <a14:foregroundMark x1="17453" y1="41176" x2="33962" y2="42017"/>
                        <a14:foregroundMark x1="33962" y1="42017" x2="42453" y2="40756"/>
                        <a14:foregroundMark x1="18396" y1="13866" x2="18396" y2="13866"/>
                        <a14:foregroundMark x1="80189" y1="13445" x2="80189" y2="13445"/>
                        <a14:foregroundMark x1="10377" y1="65546" x2="25943" y2="76471"/>
                        <a14:foregroundMark x1="25943" y1="76471" x2="28774" y2="91597"/>
                        <a14:foregroundMark x1="28774" y1="91597" x2="41509" y2="98319"/>
                        <a14:foregroundMark x1="41509" y1="98319" x2="41981" y2="97899"/>
                        <a14:foregroundMark x1="6132" y1="92857" x2="6132" y2="92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878" y="-4155"/>
            <a:ext cx="4652574" cy="4837621"/>
          </a:xfrm>
          <a:prstGeom prst="rect">
            <a:avLst/>
          </a:prstGeom>
          <a:noFill/>
          <a:ln>
            <a:noFill/>
          </a:ln>
          <a:effectLst>
            <a:reflection stA="3900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74538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092864F-1AE3-C7F5-4C2A-495B4FFEF37D}"/>
              </a:ext>
            </a:extLst>
          </p:cNvPr>
          <p:cNvSpPr/>
          <p:nvPr/>
        </p:nvSpPr>
        <p:spPr>
          <a:xfrm>
            <a:off x="61636" y="10883"/>
            <a:ext cx="1857652" cy="6819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Homepage</a:t>
            </a:r>
            <a:endParaRPr lang="en-US" dirty="0"/>
          </a:p>
        </p:txBody>
      </p:sp>
      <p:pic>
        <p:nvPicPr>
          <p:cNvPr id="7" name="Content Placeholder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3F4D8FD-F142-E706-421B-579C4E391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859" y="10882"/>
            <a:ext cx="10252836" cy="505641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C435B0-7ABC-7CF9-CE57-CCAFEDA6E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606" y="5027876"/>
            <a:ext cx="10126808" cy="94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46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092864F-1AE3-C7F5-4C2A-495B4FFEF37D}"/>
              </a:ext>
            </a:extLst>
          </p:cNvPr>
          <p:cNvSpPr/>
          <p:nvPr/>
        </p:nvSpPr>
        <p:spPr>
          <a:xfrm>
            <a:off x="61636" y="10883"/>
            <a:ext cx="1857652" cy="6819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Login page</a:t>
            </a:r>
            <a:endParaRPr lang="en-US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74DB683E-59FF-43BD-4FBA-E5A795F14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288" y="-8244"/>
            <a:ext cx="10228748" cy="5476875"/>
          </a:xfrm>
        </p:spPr>
      </p:pic>
    </p:spTree>
    <p:extLst>
      <p:ext uri="{BB962C8B-B14F-4D97-AF65-F5344CB8AC3E}">
        <p14:creationId xmlns:p14="http://schemas.microsoft.com/office/powerpoint/2010/main" val="3654564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092864F-1AE3-C7F5-4C2A-495B4FFEF37D}"/>
              </a:ext>
            </a:extLst>
          </p:cNvPr>
          <p:cNvSpPr/>
          <p:nvPr/>
        </p:nvSpPr>
        <p:spPr>
          <a:xfrm>
            <a:off x="61636" y="10883"/>
            <a:ext cx="1857652" cy="6819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Recording</a:t>
            </a:r>
            <a:endParaRPr lang="en-US" dirty="0"/>
          </a:p>
        </p:txBody>
      </p:sp>
      <p:pic>
        <p:nvPicPr>
          <p:cNvPr id="4" name="Money Tree - Google Chrome 2022-10-19 12-56-27">
            <a:hlinkClick r:id="" action="ppaction://media"/>
            <a:extLst>
              <a:ext uri="{FF2B5EF4-FFF2-40B4-BE49-F238E27FC236}">
                <a16:creationId xmlns:a16="http://schemas.microsoft.com/office/drawing/2014/main" id="{B6C03BCF-C6C6-4510-B96F-94F796A27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3654" y="229053"/>
            <a:ext cx="10076710" cy="59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0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A38C07-8F0B-2189-312C-F7D02EB1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C82327-F0FC-E800-128B-9A005B644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Upcoming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6303E-FD6B-4310-967F-F7CAEBA64CEE}"/>
              </a:ext>
            </a:extLst>
          </p:cNvPr>
          <p:cNvSpPr txBox="1">
            <a:spLocks/>
          </p:cNvSpPr>
          <p:nvPr/>
        </p:nvSpPr>
        <p:spPr>
          <a:xfrm>
            <a:off x="835679" y="1635872"/>
            <a:ext cx="10512798" cy="41889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chemeClr val="tx2"/>
              </a:solidFill>
              <a:latin typeface="Arial"/>
              <a:cs typeface="Arial"/>
            </a:endParaRPr>
          </a:p>
          <a:p>
            <a:endParaRPr lang="en-US" sz="1800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en-US" sz="1800" dirty="0">
                <a:solidFill>
                  <a:schemeClr val="tx2"/>
                </a:solidFill>
                <a:latin typeface="Arial"/>
                <a:cs typeface="Arial"/>
              </a:rPr>
              <a:t>Tweak UI designs as and when needed to improve user experience and usability.</a:t>
            </a: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Arial"/>
                <a:cs typeface="Arial"/>
              </a:rPr>
              <a:t>Revisit database design to accommodate any future changes for data consistency.</a:t>
            </a:r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Arial"/>
                <a:cs typeface="Arial"/>
              </a:rPr>
              <a:t>Update APIs to reduce any unnecessary calls made.</a:t>
            </a:r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Arial"/>
                <a:cs typeface="Arial"/>
              </a:rPr>
              <a:t>Complete the future Sprints.</a:t>
            </a:r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latin typeface="Arial" panose="020B0604020202020204" pitchFamily="34" charset="0"/>
              <a:ea typeface="Calibri" panose="020F0502020204030204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tx2"/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5942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A38C07-8F0B-2189-312C-F7D02EB11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 sz="2200"/>
          </a:p>
          <a:p>
            <a:endParaRPr lang="en-US" sz="2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E572A-5D8B-5832-B914-F3B774031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0" y="0"/>
            <a:ext cx="11947589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25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0B5F77-A4EB-B12E-03AF-634B88CA3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84" y="232250"/>
            <a:ext cx="5534215" cy="16013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Money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7F907-9956-D506-3347-D611A35ED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8" y="1940671"/>
            <a:ext cx="6505575" cy="3660030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to keep track of income- expenses and helps in budgeting.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Arial"/>
                <a:cs typeface="Arial"/>
              </a:rPr>
              <a:t>Provides individual with their personalized accounts and enables the pictorial representation of their expenses.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need of maintaining expenses with paid applications.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ease of use to update the transactions at regular intervals</a:t>
            </a:r>
          </a:p>
          <a:p>
            <a:endParaRPr lang="en-US" sz="1800" dirty="0">
              <a:solidFill>
                <a:schemeClr val="tx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171B0C2-31EE-F710-2BDB-30DF98DB2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392" y="2337435"/>
            <a:ext cx="4142232" cy="310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5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5A25D-100C-ADD9-25D9-F78B1E46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Sprint 1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5B08339A-1FB0-A52A-8E7D-7D8073CCD0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6565704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421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1" y="-8167"/>
            <a:ext cx="4834071" cy="2488150"/>
            <a:chOff x="6867015" y="-1"/>
            <a:chExt cx="5324986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7" cy="2927776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092864F-1AE3-C7F5-4C2A-495B4FFEF37D}"/>
              </a:ext>
            </a:extLst>
          </p:cNvPr>
          <p:cNvSpPr/>
          <p:nvPr/>
        </p:nvSpPr>
        <p:spPr>
          <a:xfrm>
            <a:off x="61636" y="3626"/>
            <a:ext cx="1364167" cy="68416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Sprint1- Wireframes</a:t>
            </a:r>
            <a:endParaRPr lang="en-US" dirty="0"/>
          </a:p>
        </p:txBody>
      </p:sp>
      <p:pic>
        <p:nvPicPr>
          <p:cNvPr id="5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6AA7482-D62B-B130-7842-C482562C5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7" y="2085860"/>
            <a:ext cx="5221329" cy="3600376"/>
          </a:xfrm>
          <a:prstGeom prst="rect">
            <a:avLst/>
          </a:prstGeom>
        </p:spPr>
      </p:pic>
      <p:pic>
        <p:nvPicPr>
          <p:cNvPr id="7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552D093A-F5D8-45AC-5EF8-8E216609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13" y="2088045"/>
            <a:ext cx="5097098" cy="359735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E5742C4-DA25-5B0D-9B7D-243905166918}"/>
              </a:ext>
            </a:extLst>
          </p:cNvPr>
          <p:cNvSpPr txBox="1"/>
          <p:nvPr/>
        </p:nvSpPr>
        <p:spPr>
          <a:xfrm>
            <a:off x="3480661" y="1530458"/>
            <a:ext cx="26734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Home Page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CE2525-C4BB-02F6-2A59-08E659DA1ED5}"/>
              </a:ext>
            </a:extLst>
          </p:cNvPr>
          <p:cNvSpPr txBox="1"/>
          <p:nvPr/>
        </p:nvSpPr>
        <p:spPr>
          <a:xfrm>
            <a:off x="8679050" y="1517542"/>
            <a:ext cx="26734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Login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55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1" y="-8167"/>
            <a:ext cx="4834071" cy="2488150"/>
            <a:chOff x="6867015" y="-1"/>
            <a:chExt cx="5324986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7" cy="2927776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092864F-1AE3-C7F5-4C2A-495B4FFEF37D}"/>
              </a:ext>
            </a:extLst>
          </p:cNvPr>
          <p:cNvSpPr/>
          <p:nvPr/>
        </p:nvSpPr>
        <p:spPr>
          <a:xfrm>
            <a:off x="61636" y="3626"/>
            <a:ext cx="1364167" cy="68416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Sprint1- Wireframes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5742C4-DA25-5B0D-9B7D-243905166918}"/>
              </a:ext>
            </a:extLst>
          </p:cNvPr>
          <p:cNvSpPr txBox="1"/>
          <p:nvPr/>
        </p:nvSpPr>
        <p:spPr>
          <a:xfrm>
            <a:off x="3117804" y="1603029"/>
            <a:ext cx="26734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User Dashboard Page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CE2525-C4BB-02F6-2A59-08E659DA1ED5}"/>
              </a:ext>
            </a:extLst>
          </p:cNvPr>
          <p:cNvSpPr txBox="1"/>
          <p:nvPr/>
        </p:nvSpPr>
        <p:spPr>
          <a:xfrm>
            <a:off x="8679050" y="1517542"/>
            <a:ext cx="26734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Calendar Page</a:t>
            </a:r>
            <a:endParaRPr lang="en-US" dirty="0"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A2673BC-709A-5DA4-9F6D-619654A8F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772" y="1974461"/>
            <a:ext cx="5181600" cy="3540448"/>
          </a:xfrm>
          <a:prstGeom prst="rect">
            <a:avLst/>
          </a:prstGeom>
        </p:spPr>
      </p:pic>
      <p:pic>
        <p:nvPicPr>
          <p:cNvPr id="4" name="Picture 8" descr="Chart&#10;&#10;Description automatically generated">
            <a:extLst>
              <a:ext uri="{FF2B5EF4-FFF2-40B4-BE49-F238E27FC236}">
                <a16:creationId xmlns:a16="http://schemas.microsoft.com/office/drawing/2014/main" id="{E0B7A4BE-AC75-A3A1-F41E-305C6EA56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544" y="1979556"/>
            <a:ext cx="5203371" cy="35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1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1" y="-8167"/>
            <a:ext cx="4834071" cy="2488150"/>
            <a:chOff x="6867015" y="-1"/>
            <a:chExt cx="5324986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7" cy="2927776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092864F-1AE3-C7F5-4C2A-495B4FFEF37D}"/>
              </a:ext>
            </a:extLst>
          </p:cNvPr>
          <p:cNvSpPr/>
          <p:nvPr/>
        </p:nvSpPr>
        <p:spPr>
          <a:xfrm>
            <a:off x="61636" y="3626"/>
            <a:ext cx="1364167" cy="68416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Sprint1- Wireframes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5742C4-DA25-5B0D-9B7D-243905166918}"/>
              </a:ext>
            </a:extLst>
          </p:cNvPr>
          <p:cNvSpPr txBox="1"/>
          <p:nvPr/>
        </p:nvSpPr>
        <p:spPr>
          <a:xfrm>
            <a:off x="3117804" y="1603029"/>
            <a:ext cx="26734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Budgeting Page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CE2525-C4BB-02F6-2A59-08E659DA1ED5}"/>
              </a:ext>
            </a:extLst>
          </p:cNvPr>
          <p:cNvSpPr txBox="1"/>
          <p:nvPr/>
        </p:nvSpPr>
        <p:spPr>
          <a:xfrm>
            <a:off x="8679050" y="1517542"/>
            <a:ext cx="26734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Reminders Page</a:t>
            </a:r>
            <a:endParaRPr lang="en-US" dirty="0"/>
          </a:p>
        </p:txBody>
      </p:sp>
      <p:pic>
        <p:nvPicPr>
          <p:cNvPr id="2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99268753-9B3A-4998-8758-684BB4F5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86" y="1977572"/>
            <a:ext cx="5225142" cy="3490685"/>
          </a:xfrm>
          <a:prstGeom prst="rect">
            <a:avLst/>
          </a:prstGeom>
        </p:spPr>
      </p:pic>
      <p:pic>
        <p:nvPicPr>
          <p:cNvPr id="5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2B0AA72-9A27-9E9B-C74B-846A596E3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057" y="1976762"/>
            <a:ext cx="5203371" cy="347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79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F806B0C-D051-B249-FCC9-4A7EC5176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6988" y="-26738"/>
            <a:ext cx="7537450" cy="6911475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092864F-1AE3-C7F5-4C2A-495B4FFEF37D}"/>
              </a:ext>
            </a:extLst>
          </p:cNvPr>
          <p:cNvSpPr/>
          <p:nvPr/>
        </p:nvSpPr>
        <p:spPr>
          <a:xfrm>
            <a:off x="61636" y="10883"/>
            <a:ext cx="1857652" cy="6819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Database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99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092864F-1AE3-C7F5-4C2A-495B4FFEF37D}"/>
              </a:ext>
            </a:extLst>
          </p:cNvPr>
          <p:cNvSpPr/>
          <p:nvPr/>
        </p:nvSpPr>
        <p:spPr>
          <a:xfrm>
            <a:off x="61636" y="10883"/>
            <a:ext cx="1857652" cy="68199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Initial API</a:t>
            </a:r>
            <a:endParaRPr lang="en-US" dirty="0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70AB10CA-B4C9-4E1E-B28E-2304DD660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924" y="-13282"/>
            <a:ext cx="9867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06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5A25D-100C-ADD9-25D9-F78B1E46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Sprint 2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5B08339A-1FB0-A52A-8E7D-7D8073CCD0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5652807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7737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164</Words>
  <Application>Microsoft Office PowerPoint</Application>
  <PresentationFormat>Widescreen</PresentationFormat>
  <Paragraphs>51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Money Tree</vt:lpstr>
      <vt:lpstr>What is Money Tree?</vt:lpstr>
      <vt:lpstr>Sprint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Sprint 2</vt:lpstr>
      <vt:lpstr>PowerPoint Presentation</vt:lpstr>
      <vt:lpstr>PowerPoint Presentation</vt:lpstr>
      <vt:lpstr>PowerPoint Presentation</vt:lpstr>
      <vt:lpstr>Upcoming Tasks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MoneyTree</dc:title>
  <dc:creator>Pragna Mallikarjuna Swamy</dc:creator>
  <cp:lastModifiedBy>Ved Pawar</cp:lastModifiedBy>
  <cp:revision>154</cp:revision>
  <dcterms:created xsi:type="dcterms:W3CDTF">2022-10-18T23:42:23Z</dcterms:created>
  <dcterms:modified xsi:type="dcterms:W3CDTF">2022-10-19T17:55:44Z</dcterms:modified>
</cp:coreProperties>
</file>